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itchFamily="2" charset="0"/>
      <p:regular r:id="rId13"/>
      <p:bold r:id="rId14"/>
      <p:italic r:id="rId15"/>
      <p:boldItalic r:id="rId16"/>
    </p:embeddedFont>
    <p:embeddedFont>
      <p:font typeface="Libre Baskerville" panose="02000000000000000000" pitchFamily="50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D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472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3D7CA7-60DB-BFFE-8C86-5F4AC078EDF7}"/>
              </a:ext>
            </a:extLst>
          </p:cNvPr>
          <p:cNvSpPr/>
          <p:nvPr/>
        </p:nvSpPr>
        <p:spPr>
          <a:xfrm>
            <a:off x="12868275" y="7762875"/>
            <a:ext cx="1685925" cy="371475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467207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2BF1F7B-FB81-B2C2-0FCF-6FF1AD72A36C}"/>
              </a:ext>
            </a:extLst>
          </p:cNvPr>
          <p:cNvSpPr/>
          <p:nvPr/>
        </p:nvSpPr>
        <p:spPr>
          <a:xfrm>
            <a:off x="12858750" y="7791450"/>
            <a:ext cx="1685925" cy="371475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15673F-81FC-7759-C1D9-4026F32016B7}"/>
              </a:ext>
            </a:extLst>
          </p:cNvPr>
          <p:cNvSpPr/>
          <p:nvPr/>
        </p:nvSpPr>
        <p:spPr>
          <a:xfrm>
            <a:off x="12868275" y="7762875"/>
            <a:ext cx="1685925" cy="371475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7C9C217-0B98-C8A0-41C8-9F6FBFA73B37}"/>
              </a:ext>
            </a:extLst>
          </p:cNvPr>
          <p:cNvSpPr/>
          <p:nvPr/>
        </p:nvSpPr>
        <p:spPr>
          <a:xfrm>
            <a:off x="12868275" y="7762875"/>
            <a:ext cx="1685925" cy="371475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CCFBF36-7D2B-1944-D5A1-17634CB39714}"/>
              </a:ext>
            </a:extLst>
          </p:cNvPr>
          <p:cNvSpPr/>
          <p:nvPr/>
        </p:nvSpPr>
        <p:spPr>
          <a:xfrm>
            <a:off x="12868275" y="7762875"/>
            <a:ext cx="1685925" cy="371475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9C6222-AE6A-6D30-6005-5F6FB5B006DA}"/>
              </a:ext>
            </a:extLst>
          </p:cNvPr>
          <p:cNvSpPr/>
          <p:nvPr/>
        </p:nvSpPr>
        <p:spPr>
          <a:xfrm>
            <a:off x="12868275" y="7762875"/>
            <a:ext cx="1685925" cy="371475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CF34BF9-CDD2-30D1-2E0E-973E8708CF3A}"/>
              </a:ext>
            </a:extLst>
          </p:cNvPr>
          <p:cNvSpPr/>
          <p:nvPr/>
        </p:nvSpPr>
        <p:spPr>
          <a:xfrm>
            <a:off x="12868275" y="7762875"/>
            <a:ext cx="1685925" cy="371475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20C0F2-45F3-7E01-10B6-EC5DA6EA020A}"/>
              </a:ext>
            </a:extLst>
          </p:cNvPr>
          <p:cNvSpPr/>
          <p:nvPr/>
        </p:nvSpPr>
        <p:spPr>
          <a:xfrm>
            <a:off x="12868275" y="7762875"/>
            <a:ext cx="1685925" cy="371475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28ADE4-29F0-6323-8AF9-A6BE96ED9529}"/>
              </a:ext>
            </a:extLst>
          </p:cNvPr>
          <p:cNvSpPr/>
          <p:nvPr/>
        </p:nvSpPr>
        <p:spPr>
          <a:xfrm>
            <a:off x="12868275" y="7762875"/>
            <a:ext cx="1685925" cy="371475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Libre Baskerville</vt:lpstr>
      <vt:lpstr>Libre Baskerville Light</vt:lpstr>
      <vt:lpstr>DM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Sudipta biswas</cp:lastModifiedBy>
  <cp:revision>2</cp:revision>
  <dcterms:created xsi:type="dcterms:W3CDTF">2025-10-14T02:52:14Z</dcterms:created>
  <dcterms:modified xsi:type="dcterms:W3CDTF">2026-01-02T07:13:10Z</dcterms:modified>
</cp:coreProperties>
</file>